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52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7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6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6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0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7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9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8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64F59-D6E5-49F0-9AE4-E7D43169DCBE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BAA31-024F-4FD2-B781-9DC1D77E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4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mahbubulhasan179@gmail.com</dc:creator>
  <cp:lastModifiedBy>mahbubulhasan179@gmail.com</cp:lastModifiedBy>
  <cp:revision>1</cp:revision>
  <dcterms:created xsi:type="dcterms:W3CDTF">2019-04-09T15:58:30Z</dcterms:created>
  <dcterms:modified xsi:type="dcterms:W3CDTF">2019-04-09T15:59:06Z</dcterms:modified>
</cp:coreProperties>
</file>